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6" r:id="rId14"/>
    <p:sldId id="269" r:id="rId15"/>
    <p:sldId id="270" r:id="rId16"/>
    <p:sldId id="27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7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D75F9008-9CCA-4BA6-BF14-1262CA5D613E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315927F1-CEC5-40CC-A191-6B2D55F05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7A91323B-D7DE-4DF7-A524-1C2908368E97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31AC58CD-4D88-43BA-A810-BC032D0CA3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9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64CD0-5F53-4452-8E46-97FC06A52EE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9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C58CD-4D88-43BA-A810-BC032D0CA33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4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C58CD-4D88-43BA-A810-BC032D0CA33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9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87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81000" y="1371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1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3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691"/>
            <a:ext cx="914400" cy="85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95400" y="23091"/>
            <a:ext cx="6948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Jefferson Township Public Schools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Instructional</a:t>
            </a:r>
            <a:r>
              <a:rPr lang="en-US" sz="3200" baseline="0" dirty="0" smtClean="0">
                <a:solidFill>
                  <a:srgbClr val="FFFF00"/>
                </a:solidFill>
              </a:rPr>
              <a:t> Technology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Department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53199"/>
            <a:ext cx="9144000" cy="3048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ate Placeholder 8"/>
          <p:cNvSpPr txBox="1">
            <a:spLocks/>
          </p:cNvSpPr>
          <p:nvPr/>
        </p:nvSpPr>
        <p:spPr>
          <a:xfrm>
            <a:off x="528221" y="6553199"/>
            <a:ext cx="2133600" cy="1905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77D375-0BE5-4B38-BDD8-E66EFA42FF50}" type="datetime1">
              <a:rPr lang="en-US" sz="1400" smtClean="0">
                <a:solidFill>
                  <a:srgbClr val="FFFF00"/>
                </a:solidFill>
              </a:rPr>
              <a:pPr/>
              <a:t>1/22/2016</a:t>
            </a:fld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3" name="Footer Placeholder 9"/>
          <p:cNvSpPr txBox="1">
            <a:spLocks/>
          </p:cNvSpPr>
          <p:nvPr/>
        </p:nvSpPr>
        <p:spPr>
          <a:xfrm>
            <a:off x="3657600" y="6553199"/>
            <a:ext cx="1600200" cy="23149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Kelly Villa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6858000" y="6564311"/>
            <a:ext cx="2133600" cy="1682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F000C6C-B007-481F-A783-148C4E211403}" type="slidenum">
              <a:rPr lang="en-US" sz="1400" smtClean="0">
                <a:solidFill>
                  <a:srgbClr val="FFFF00"/>
                </a:solidFill>
              </a:rPr>
              <a:pPr algn="ctr"/>
              <a:t>‹#›</a:t>
            </a:fld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7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trainingcenter.withgoogle.com/resources/tools/details?key=ahpzfmd3ZWItZWR1LXRyYWluaW5nLWNlbnRlcnIUCxIHRWR1VG9vbBiAgICAvMuKCgw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jefftwp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firstinitiallastname@jefftwp.or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95400"/>
            <a:ext cx="6400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4F81BD">
                    <a:lumMod val="50000"/>
                  </a:srgbClr>
                </a:solidFill>
              </a:rPr>
              <a:t>Google Classroom</a:t>
            </a:r>
            <a:endParaRPr lang="en-US" sz="3600" b="1" dirty="0">
              <a:solidFill>
                <a:srgbClr val="4F81BD">
                  <a:lumMod val="50000"/>
                </a:srgbClr>
              </a:solidFill>
            </a:endParaRPr>
          </a:p>
          <a:p>
            <a:pPr algn="ctr"/>
            <a:endParaRPr lang="en-US" dirty="0">
              <a:solidFill>
                <a:srgbClr val="4F81BD">
                  <a:lumMod val="50000"/>
                </a:srgbClr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4F81BD">
                    <a:lumMod val="50000"/>
                  </a:srgbClr>
                </a:solidFill>
              </a:rPr>
              <a:t>Kelly Villa</a:t>
            </a:r>
            <a:endParaRPr lang="en-US" sz="2000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3" name="Picture 2" descr="IMG_000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532602"/>
            <a:ext cx="5562600" cy="310086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4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15400" cy="4525963"/>
          </a:xfrm>
        </p:spPr>
        <p:txBody>
          <a:bodyPr/>
          <a:lstStyle/>
          <a:p>
            <a:r>
              <a:rPr lang="en-US" dirty="0" smtClean="0"/>
              <a:t>Click Create Assignment</a:t>
            </a:r>
          </a:p>
          <a:p>
            <a:pPr lvl="1"/>
            <a:r>
              <a:rPr lang="en-US" dirty="0" smtClean="0"/>
              <a:t>Title is required, but description is not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Set due date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dirty="0" smtClean="0"/>
              <a:t>Stream Page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4648200"/>
            <a:ext cx="2057400" cy="170440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712149"/>
            <a:ext cx="4800600" cy="171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03238"/>
          </a:xfrm>
        </p:spPr>
        <p:txBody>
          <a:bodyPr/>
          <a:lstStyle/>
          <a:p>
            <a:r>
              <a:rPr lang="en-US" dirty="0" smtClean="0"/>
              <a:t>Stream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When attaching </a:t>
            </a:r>
            <a:r>
              <a:rPr lang="en-US" dirty="0"/>
              <a:t>a </a:t>
            </a:r>
            <a:r>
              <a:rPr lang="en-US" dirty="0" smtClean="0"/>
              <a:t>file, click </a:t>
            </a:r>
            <a:r>
              <a:rPr lang="en-US" dirty="0"/>
              <a:t>“Make a copy for each </a:t>
            </a:r>
            <a:r>
              <a:rPr lang="en-US" dirty="0" smtClean="0"/>
              <a:t>student” and </a:t>
            </a:r>
            <a:r>
              <a:rPr lang="en-US" dirty="0"/>
              <a:t>Click Assign (Can’t edit any longer, because students own </a:t>
            </a:r>
            <a:r>
              <a:rPr lang="en-US" dirty="0" smtClean="0"/>
              <a:t>it.)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oogle classroom teacher view make a cop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5567934" cy="2359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8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dirty="0" smtClean="0"/>
              <a:t>Stream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11422" cy="4876800"/>
          </a:xfrm>
        </p:spPr>
        <p:txBody>
          <a:bodyPr/>
          <a:lstStyle/>
          <a:p>
            <a:r>
              <a:rPr lang="en-US" dirty="0" smtClean="0"/>
              <a:t>Student View and Teacher View are different</a:t>
            </a:r>
          </a:p>
          <a:p>
            <a:pPr lvl="1"/>
            <a:r>
              <a:rPr lang="en-US" dirty="0" smtClean="0"/>
              <a:t>Student must click “Open” to view the file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Student view has a “Turn In” button that appears on assignment.  Once submitted they can’t make changes until it is returned.</a:t>
            </a:r>
            <a:endParaRPr lang="en-US" dirty="0"/>
          </a:p>
        </p:txBody>
      </p:sp>
      <p:pic>
        <p:nvPicPr>
          <p:cNvPr id="4" name="Picture 3" descr="Student view Google Classroo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8" b="63777"/>
          <a:stretch/>
        </p:blipFill>
        <p:spPr bwMode="auto">
          <a:xfrm>
            <a:off x="1905000" y="2956405"/>
            <a:ext cx="1905000" cy="60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587073"/>
            <a:ext cx="3647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Student sees “OPEN” to view the </a:t>
            </a:r>
            <a:r>
              <a:rPr lang="en-US" b="1" dirty="0" smtClean="0"/>
              <a:t>attachment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777" y="2910239"/>
            <a:ext cx="1868424" cy="975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36464" y="2587073"/>
            <a:ext cx="3539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Teacher sees Attachment in Stream</a:t>
            </a:r>
            <a:endParaRPr lang="en-US" dirty="0"/>
          </a:p>
        </p:txBody>
      </p:sp>
      <p:pic>
        <p:nvPicPr>
          <p:cNvPr id="8" name="Picture 7" descr="20140812googleturnin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9" r="11653" b="66066"/>
          <a:stretch/>
        </p:blipFill>
        <p:spPr bwMode="auto">
          <a:xfrm>
            <a:off x="4419600" y="5181600"/>
            <a:ext cx="4163222" cy="1228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8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50838"/>
          </a:xfrm>
        </p:spPr>
        <p:txBody>
          <a:bodyPr/>
          <a:lstStyle/>
          <a:p>
            <a:r>
              <a:rPr lang="en-US" dirty="0" smtClean="0"/>
              <a:t>Stream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76800"/>
          </a:xfrm>
        </p:spPr>
        <p:txBody>
          <a:bodyPr/>
          <a:lstStyle/>
          <a:p>
            <a:r>
              <a:rPr lang="en-US" dirty="0" smtClean="0"/>
              <a:t>Grading &amp; Returning Work</a:t>
            </a:r>
          </a:p>
          <a:p>
            <a:pPr lvl="1"/>
            <a:r>
              <a:rPr lang="en-US" dirty="0" smtClean="0"/>
              <a:t>View completed assignments by clicking on the assignment in your stream.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drive folder button will take you to the drive for that classroom. No need to access classroom to view student work.</a:t>
            </a:r>
          </a:p>
        </p:txBody>
      </p:sp>
    </p:spTree>
    <p:extLst>
      <p:ext uri="{BB962C8B-B14F-4D97-AF65-F5344CB8AC3E}">
        <p14:creationId xmlns:p14="http://schemas.microsoft.com/office/powerpoint/2010/main" val="24728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dirty="0" smtClean="0"/>
              <a:t>Stream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Once you review, grade, and/or comment on a student’s assignment, you can click return.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29000"/>
            <a:ext cx="6553200" cy="203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en-US" dirty="0" smtClean="0"/>
              <a:t>Stream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     to edit an assignment</a:t>
            </a:r>
          </a:p>
          <a:p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Add Class Comment is for everyone to see</a:t>
            </a:r>
          </a:p>
          <a:p>
            <a:pPr lvl="1"/>
            <a:r>
              <a:rPr lang="en-US" dirty="0" smtClean="0"/>
              <a:t>Add Private Comment is for only the teacher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4" t="56266" r="5760" b="41096"/>
          <a:stretch/>
        </p:blipFill>
        <p:spPr bwMode="auto">
          <a:xfrm>
            <a:off x="2209800" y="1600200"/>
            <a:ext cx="530352" cy="539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61354"/>
            <a:ext cx="5105400" cy="25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1795272" y="6009772"/>
            <a:ext cx="14051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200400" y="3861354"/>
            <a:ext cx="1295400" cy="5582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0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dirty="0" smtClean="0"/>
              <a:t>Resources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077200" cy="3505200"/>
          </a:xfrm>
        </p:spPr>
        <p:txBody>
          <a:bodyPr>
            <a:normAutofit/>
          </a:bodyPr>
          <a:lstStyle/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edutrainingcenter.withgoogle.com/resources/tools/details?key=ahpzfmd3ZWItZWR1LXRyYWluaW5nLWNlbnRlcnIUCxIHRWR1VG9vbBiAgICAvMuKCgw</a:t>
            </a:r>
            <a:endParaRPr lang="en-US" u="sng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16233"/>
            <a:ext cx="8229600" cy="4525963"/>
          </a:xfrm>
        </p:spPr>
        <p:txBody>
          <a:bodyPr/>
          <a:lstStyle/>
          <a:p>
            <a:r>
              <a:rPr lang="en-US" dirty="0" smtClean="0"/>
              <a:t>Double Click on Chrome Browser</a:t>
            </a:r>
          </a:p>
          <a:p>
            <a:endParaRPr lang="en-US" dirty="0" smtClean="0"/>
          </a:p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www.jefftwp.org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Click on Google Apps</a:t>
            </a:r>
          </a:p>
        </p:txBody>
      </p:sp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t="33842" r="391" b="17288"/>
          <a:stretch>
            <a:fillRect/>
          </a:stretch>
        </p:blipFill>
        <p:spPr bwMode="auto">
          <a:xfrm>
            <a:off x="6324600" y="3486936"/>
            <a:ext cx="2209800" cy="243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078" y="1570816"/>
            <a:ext cx="1179322" cy="69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419600" y="4343400"/>
            <a:ext cx="1828800" cy="9286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Type in Username:  </a:t>
            </a:r>
            <a:r>
              <a:rPr lang="en-US" sz="3000" dirty="0" smtClean="0">
                <a:hlinkClick r:id="rId2"/>
              </a:rPr>
              <a:t>firstinitiallastname@jefftwp.org</a:t>
            </a:r>
            <a:r>
              <a:rPr lang="en-US" sz="3000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Type in Password:  (Same as Email)</a:t>
            </a:r>
          </a:p>
          <a:p>
            <a:endParaRPr lang="en-US" dirty="0" smtClean="0"/>
          </a:p>
          <a:p>
            <a:r>
              <a:rPr lang="en-US" dirty="0" smtClean="0"/>
              <a:t>Click Sign In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200" b="1" dirty="0" smtClean="0"/>
              <a:t>*Logging In – Must use your @jefftwp.org account to access Google Classroom</a:t>
            </a:r>
            <a:endParaRPr lang="en-US" sz="2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239815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61844" y="3733800"/>
            <a:ext cx="2695956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8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Click on</a:t>
            </a:r>
          </a:p>
          <a:p>
            <a:endParaRPr lang="en-US" dirty="0"/>
          </a:p>
          <a:p>
            <a:r>
              <a:rPr lang="en-US" dirty="0" smtClean="0"/>
              <a:t>Click more or even more from Google</a:t>
            </a:r>
          </a:p>
          <a:p>
            <a:endParaRPr lang="en-US" dirty="0"/>
          </a:p>
          <a:p>
            <a:r>
              <a:rPr lang="en-US" dirty="0" smtClean="0"/>
              <a:t>Click Classroom 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200" b="1" dirty="0" smtClean="0"/>
              <a:t>*If Classroom is not there, open up a new browser window and search for Google Classroom</a:t>
            </a:r>
            <a:endParaRPr lang="en-US" sz="22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:\Users\kvilla\AppData\Local\Temp\SNAGHTML168bea4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8" t="9606" r="9027" b="87691"/>
          <a:stretch/>
        </p:blipFill>
        <p:spPr bwMode="auto">
          <a:xfrm>
            <a:off x="2286000" y="1676400"/>
            <a:ext cx="578485" cy="416243"/>
          </a:xfrm>
          <a:prstGeom prst="rect">
            <a:avLst/>
          </a:prstGeom>
          <a:noFill/>
          <a:extLst/>
        </p:spPr>
      </p:pic>
      <p:pic>
        <p:nvPicPr>
          <p:cNvPr id="6" name="Picture 5" descr="C:\Users\kvilla\AppData\Local\Temp\SNAGHTML168bea4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6" t="8552" r="2860" b="23079"/>
          <a:stretch/>
        </p:blipFill>
        <p:spPr bwMode="auto">
          <a:xfrm>
            <a:off x="7239000" y="1219200"/>
            <a:ext cx="1420368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315075" y="3124200"/>
            <a:ext cx="1228725" cy="9667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05200" y="3961257"/>
            <a:ext cx="4267200" cy="106794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8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27038"/>
          </a:xfrm>
        </p:spPr>
        <p:txBody>
          <a:bodyPr/>
          <a:lstStyle/>
          <a:p>
            <a:r>
              <a:rPr lang="en-US" dirty="0" smtClean="0"/>
              <a:t>Set Up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/>
              <a:t>Enter Basic Information</a:t>
            </a:r>
          </a:p>
          <a:p>
            <a:pPr lvl="1"/>
            <a:r>
              <a:rPr lang="en-US" sz="3800" dirty="0" smtClean="0"/>
              <a:t>Name of course </a:t>
            </a:r>
          </a:p>
          <a:p>
            <a:r>
              <a:rPr lang="en-US" sz="3800" dirty="0" smtClean="0"/>
              <a:t>Click + sign to create a different classroom</a:t>
            </a:r>
          </a:p>
          <a:p>
            <a:pPr lvl="1"/>
            <a:r>
              <a:rPr lang="en-US" sz="3800" dirty="0" smtClean="0"/>
              <a:t>Create a different Classroom for each class or subject</a:t>
            </a:r>
          </a:p>
          <a:p>
            <a:pPr marL="457200" lvl="1" indent="0">
              <a:buNone/>
            </a:pPr>
            <a:r>
              <a:rPr lang="en-US" sz="2000" dirty="0" smtClean="0"/>
              <a:t>First Time Classroom Users			Used Classroom Previously</a:t>
            </a:r>
            <a:r>
              <a:rPr lang="en-US" dirty="0" smtClean="0"/>
              <a:t>		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 algn="ctr">
              <a:buNone/>
            </a:pPr>
            <a:endParaRPr lang="en-US" sz="2200" b="1" dirty="0" smtClean="0"/>
          </a:p>
          <a:p>
            <a:pPr marL="457200" lvl="1" indent="0" algn="ctr">
              <a:buNone/>
            </a:pPr>
            <a:r>
              <a:rPr lang="en-US" sz="2200" b="1" dirty="0" smtClean="0"/>
              <a:t>*Do Not Ask Students To Join Until Completely Set Up</a:t>
            </a:r>
            <a:endParaRPr lang="en-US" sz="2200" b="1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IMG_000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0121" r="17226" b="5261"/>
          <a:stretch/>
        </p:blipFill>
        <p:spPr bwMode="auto">
          <a:xfrm>
            <a:off x="1066800" y="4419600"/>
            <a:ext cx="2286000" cy="1504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2" t="6224" b="78776"/>
          <a:stretch/>
        </p:blipFill>
        <p:spPr bwMode="auto">
          <a:xfrm>
            <a:off x="6141720" y="4419600"/>
            <a:ext cx="2209800" cy="1504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28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dirty="0" smtClean="0"/>
              <a:t>Theme &amp; About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828800"/>
            <a:ext cx="9067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Click to Change Theme or Upload a Photo</a:t>
            </a:r>
          </a:p>
          <a:p>
            <a:r>
              <a:rPr lang="en-US" dirty="0" smtClean="0"/>
              <a:t>Click on About</a:t>
            </a:r>
          </a:p>
          <a:p>
            <a:pPr lvl="1"/>
            <a:r>
              <a:rPr lang="en-US" dirty="0" smtClean="0"/>
              <a:t>Add a Title</a:t>
            </a:r>
          </a:p>
          <a:p>
            <a:pPr lvl="1"/>
            <a:r>
              <a:rPr lang="en-US" dirty="0" smtClean="0"/>
              <a:t>Add a Description</a:t>
            </a:r>
          </a:p>
          <a:p>
            <a:pPr lvl="1"/>
            <a:r>
              <a:rPr lang="en-US" dirty="0" smtClean="0"/>
              <a:t>Add Room Number</a:t>
            </a:r>
          </a:p>
          <a:p>
            <a:pPr lvl="1"/>
            <a:r>
              <a:rPr lang="en-US" dirty="0" smtClean="0"/>
              <a:t>Invite a Teacher</a:t>
            </a:r>
          </a:p>
          <a:p>
            <a:pPr lvl="1"/>
            <a:r>
              <a:rPr lang="en-US" dirty="0" smtClean="0"/>
              <a:t>Add Materials from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Google Drive</a:t>
            </a:r>
          </a:p>
          <a:p>
            <a:pPr lvl="2"/>
            <a:r>
              <a:rPr lang="en-US" dirty="0" smtClean="0"/>
              <a:t>Reading List</a:t>
            </a:r>
          </a:p>
          <a:p>
            <a:pPr lvl="2"/>
            <a:r>
              <a:rPr lang="en-US" dirty="0" smtClean="0"/>
              <a:t>Websites</a:t>
            </a:r>
          </a:p>
          <a:p>
            <a:pPr lvl="2"/>
            <a:r>
              <a:rPr lang="en-US" dirty="0" smtClean="0"/>
              <a:t>Syllabus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5"/>
          <a:stretch/>
        </p:blipFill>
        <p:spPr bwMode="auto">
          <a:xfrm>
            <a:off x="7061771" y="1828800"/>
            <a:ext cx="1532255" cy="495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30" y="2895600"/>
            <a:ext cx="4938713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726936" y="28194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9400" y="4953000"/>
            <a:ext cx="23622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08043" y="58435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*Google </a:t>
            </a:r>
            <a:r>
              <a:rPr lang="en-US" b="1" dirty="0"/>
              <a:t>Drive folder that is automatically created for each course</a:t>
            </a:r>
          </a:p>
        </p:txBody>
      </p:sp>
    </p:spTree>
    <p:extLst>
      <p:ext uri="{BB962C8B-B14F-4D97-AF65-F5344CB8AC3E}">
        <p14:creationId xmlns:p14="http://schemas.microsoft.com/office/powerpoint/2010/main" val="24728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81000"/>
          </a:xfrm>
        </p:spPr>
        <p:txBody>
          <a:bodyPr/>
          <a:lstStyle/>
          <a:p>
            <a:r>
              <a:rPr lang="en-US" dirty="0" smtClean="0"/>
              <a:t>Students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839200" cy="4437888"/>
          </a:xfrm>
        </p:spPr>
        <p:txBody>
          <a:bodyPr/>
          <a:lstStyle/>
          <a:p>
            <a:r>
              <a:rPr lang="en-US" dirty="0" smtClean="0"/>
              <a:t>Add Students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Give Class Code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Click Invite</a:t>
            </a:r>
          </a:p>
          <a:p>
            <a:pPr marL="971550" lvl="1" indent="-514350">
              <a:buAutoNum type="arabicPeriod"/>
            </a:pPr>
            <a:endParaRPr lang="en-US" dirty="0"/>
          </a:p>
          <a:p>
            <a:pPr marL="347663" lvl="0" indent="-290513"/>
            <a:r>
              <a:rPr lang="en-US" dirty="0" smtClean="0"/>
              <a:t>Students need </a:t>
            </a:r>
            <a:r>
              <a:rPr lang="en-US" dirty="0"/>
              <a:t>to sign in, then click the ‘+’ icon, click Join Class and enter course code.  </a:t>
            </a:r>
            <a:endParaRPr lang="en-US" dirty="0" smtClean="0"/>
          </a:p>
          <a:p>
            <a:pPr marL="347663" indent="-290513"/>
            <a:endParaRPr lang="en-US" dirty="0" smtClean="0"/>
          </a:p>
          <a:p>
            <a:pPr marL="347663" indent="-290513"/>
            <a:r>
              <a:rPr lang="en-US" dirty="0" smtClean="0"/>
              <a:t>Can </a:t>
            </a:r>
            <a:r>
              <a:rPr lang="en-US" dirty="0"/>
              <a:t>Remove Students from this page too</a:t>
            </a:r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83" y="1926336"/>
            <a:ext cx="5086033" cy="2362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56376" y="1905000"/>
            <a:ext cx="685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/>
          <a:lstStyle/>
          <a:p>
            <a:r>
              <a:rPr lang="en-US" dirty="0" smtClean="0"/>
              <a:t>Stream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8610600" cy="4525963"/>
          </a:xfrm>
        </p:spPr>
        <p:txBody>
          <a:bodyPr/>
          <a:lstStyle/>
          <a:p>
            <a:r>
              <a:rPr lang="en-US" dirty="0" smtClean="0"/>
              <a:t>Add Assignments, Questions, Announcements by clicking on the        sign</a:t>
            </a:r>
          </a:p>
          <a:p>
            <a:endParaRPr lang="en-US" dirty="0" smtClean="0"/>
          </a:p>
          <a:p>
            <a:r>
              <a:rPr lang="en-US" dirty="0" smtClean="0"/>
              <a:t>Widget on Left Sidebar in Stream shows upcoming assignments that are due.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t="16562" r="-1" b="9011"/>
          <a:stretch/>
        </p:blipFill>
        <p:spPr bwMode="auto">
          <a:xfrm>
            <a:off x="3429000" y="2420112"/>
            <a:ext cx="575501" cy="63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14800"/>
            <a:ext cx="2362200" cy="23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7038"/>
          </a:xfrm>
        </p:spPr>
        <p:txBody>
          <a:bodyPr/>
          <a:lstStyle/>
          <a:p>
            <a:r>
              <a:rPr lang="en-US" dirty="0" smtClean="0"/>
              <a:t>Stream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r>
              <a:rPr lang="en-US" dirty="0"/>
              <a:t>Click Create Announcement </a:t>
            </a:r>
          </a:p>
          <a:p>
            <a:pPr lvl="1"/>
            <a:r>
              <a:rPr lang="en-US" dirty="0"/>
              <a:t>Attach a file, YouTube video, or a link</a:t>
            </a:r>
          </a:p>
          <a:p>
            <a:pPr lvl="1"/>
            <a:r>
              <a:rPr lang="en-US" dirty="0"/>
              <a:t>Students can comment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8184298" cy="241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8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NGSS Presentation #1 Over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Falcon Template</Template>
  <TotalTime>122</TotalTime>
  <Words>432</Words>
  <Application>Microsoft Office PowerPoint</Application>
  <PresentationFormat>On-screen Show (4:3)</PresentationFormat>
  <Paragraphs>101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NGSS Presentation #1 Overview</vt:lpstr>
      <vt:lpstr>PowerPoint Presentation</vt:lpstr>
      <vt:lpstr>PowerPoint Presentation</vt:lpstr>
      <vt:lpstr>PowerPoint Presentation</vt:lpstr>
      <vt:lpstr>PowerPoint Presentation</vt:lpstr>
      <vt:lpstr>Set Up Class</vt:lpstr>
      <vt:lpstr>Theme &amp; About Page</vt:lpstr>
      <vt:lpstr>Students Page</vt:lpstr>
      <vt:lpstr>Stream Page</vt:lpstr>
      <vt:lpstr>Stream Page</vt:lpstr>
      <vt:lpstr>Stream Page</vt:lpstr>
      <vt:lpstr>Stream Page</vt:lpstr>
      <vt:lpstr>Stream Page</vt:lpstr>
      <vt:lpstr>Stream Page</vt:lpstr>
      <vt:lpstr>Stream Page</vt:lpstr>
      <vt:lpstr>Stream Page</vt:lpstr>
      <vt:lpstr>Resources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Villa</dc:creator>
  <cp:lastModifiedBy>Kelly Villa</cp:lastModifiedBy>
  <cp:revision>17</cp:revision>
  <cp:lastPrinted>2016-01-20T14:54:21Z</cp:lastPrinted>
  <dcterms:created xsi:type="dcterms:W3CDTF">2014-08-19T12:59:46Z</dcterms:created>
  <dcterms:modified xsi:type="dcterms:W3CDTF">2016-01-22T18:43:48Z</dcterms:modified>
</cp:coreProperties>
</file>